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13"/>
    <p:restoredTop sz="94680"/>
  </p:normalViewPr>
  <p:slideViewPr>
    <p:cSldViewPr snapToGrid="0">
      <p:cViewPr varScale="1">
        <p:scale>
          <a:sx n="137" d="100"/>
          <a:sy n="137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A43EB-9446-5317-C125-06CCD99E8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B9692-7AE7-4DC4-B569-D88C2A8C5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D20FF-40FC-AECD-84DC-2FFCE8A9D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3445A-0536-68D8-3218-0411EB70E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CB568-4F55-F384-AD24-18A9ED1C0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80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88F46-00EE-121C-EADE-2CA2E6DFF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8B9933-8907-0FBE-C66C-23C188216D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192F5-7E7E-EC77-8986-F031927E6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F34ED2-B516-5BC8-4338-F1829F72B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623D1-2168-675D-188A-E5CC90CA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4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CB60D0-1784-0B60-06F9-D072DF6A6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A9A06-44F4-7C67-5F72-819FD9729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F7DFB-2528-5E6E-3287-AC63DEAB3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ADA8F-E173-48A6-7339-6CE69DC28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9448E-4929-AB29-E849-5B4E3E8E0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3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0BA77-5EE7-37E1-2C7D-6812773BF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CCE11-0D07-008A-8213-CA11EBF44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A2569-469C-6ACB-D650-CC56F17B1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10C7F-3420-FACA-B9E6-1D13EE669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84247-2F8D-4576-1B73-E9135E88B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13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DB20B-AA79-7146-918C-7A9B3BF63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6C01A-A2A7-271C-D343-7224D00B0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31D12-94F6-C44E-BCEB-F4DBF95B0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7A90A-CA8D-69EA-0378-4377A6412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F6628-ABA5-1997-E916-C8E436B6B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91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876D5-8E91-C432-2729-654D81E5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D6B05-9588-9592-0FBE-3FFC74D1B9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408FE-04B8-0448-D292-9AD7981A5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D80DA5-2F6E-F03F-3203-9AE75F462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6E4C0-1C6F-37F2-4883-884B0E20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EF86BE-4B90-8238-F18F-9BA30C9ED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887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D860E-FA9A-2B57-1C13-2E0C6F130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D8275-867A-4C65-0D68-063C8C3141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FBB8CB-2AE6-EBEF-C39B-8C29C1D0F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A3C7D6-1CBB-E94F-7857-5767852A9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C93886-2081-0A01-3776-E9F0A3725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62AFAB-0B43-92C1-1ADA-0C3AC72C4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457AA7-667A-EC67-61D7-10B9C6CF9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D4972F-B4E1-99A5-AB52-1CC759672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3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846E9-4A40-BA18-621E-B02DFFB21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F3B6E4-2CC0-494C-855B-41AF0D720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DF943-1A50-C231-BA46-164D87ADA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210152-A207-4522-3D2A-2E34BA74F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970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078730-DDE2-1F4F-1870-C33A313EB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712F05-AC21-B652-8DC6-FE503EBF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DD2AE-7C2B-FF4F-E5D5-83A200E57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0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A3E1F-0282-B516-D56D-3991467E2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1816B2-D9EC-B1DD-6EF5-B084179A1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D4371-B9DB-ED7C-9595-143277A1D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8EC42-A2FF-81BE-0144-1FF44026D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02D84C-DF20-392E-DF4D-5DC8BF9E5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C1BE2C-4B17-8990-4DF8-8C3593A19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20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B3032-6AAB-F27C-7A7A-B72C0CCBD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4DF2FB-61D3-3165-D1EB-F7C6EED482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E9A70B-0C74-7275-267D-53EF721FE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4D1B42-66DE-C5B6-D7C5-03D1ABDF7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820A5-3048-79B3-34D6-17B4C9EDB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26B60-E64D-1864-13A1-9B4BDBF4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9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2A90D6-AF3A-14B9-AD1A-EEFDD260A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F60681-8E14-3D5E-ADF0-9415DB3D3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1C180-3E9E-EAED-ADD8-F8678AEF6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7D573-E60F-AC49-87F2-A52CDE8641A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B2EED-7DEF-8773-7412-8EDBB0DC16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293C0-3D18-03AE-0E73-48216EC675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0D7CE-7534-514F-80B4-FEAF65991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46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5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67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97A0FE81-85E5-6B06-2B3A-4EF71A409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81" r="9083" b="1"/>
          <a:stretch/>
        </p:blipFill>
        <p:spPr>
          <a:xfrm>
            <a:off x="2915455" y="10"/>
            <a:ext cx="9276545" cy="6857990"/>
          </a:xfrm>
          <a:custGeom>
            <a:avLst/>
            <a:gdLst/>
            <a:ahLst/>
            <a:cxnLst/>
            <a:rect l="l" t="t" r="r" b="b"/>
            <a:pathLst>
              <a:path w="9276545" h="6871647">
                <a:moveTo>
                  <a:pt x="9276545" y="0"/>
                </a:moveTo>
                <a:lnTo>
                  <a:pt x="9276545" y="6858000"/>
                </a:lnTo>
                <a:lnTo>
                  <a:pt x="1546051" y="6871647"/>
                </a:lnTo>
                <a:lnTo>
                  <a:pt x="1535751" y="6828910"/>
                </a:lnTo>
                <a:cubicBezTo>
                  <a:pt x="1530460" y="6775140"/>
                  <a:pt x="1515370" y="6618042"/>
                  <a:pt x="1514301" y="6549029"/>
                </a:cubicBezTo>
                <a:cubicBezTo>
                  <a:pt x="1518045" y="6491396"/>
                  <a:pt x="1528503" y="6450608"/>
                  <a:pt x="1529339" y="6414828"/>
                </a:cubicBezTo>
                <a:cubicBezTo>
                  <a:pt x="1525062" y="6359280"/>
                  <a:pt x="1502062" y="6307149"/>
                  <a:pt x="1493941" y="6268848"/>
                </a:cubicBezTo>
                <a:cubicBezTo>
                  <a:pt x="1502669" y="6254191"/>
                  <a:pt x="1469920" y="6200171"/>
                  <a:pt x="1480613" y="6185025"/>
                </a:cubicBezTo>
                <a:cubicBezTo>
                  <a:pt x="1481020" y="6164522"/>
                  <a:pt x="1458164" y="6060790"/>
                  <a:pt x="1443364" y="6018360"/>
                </a:cubicBezTo>
                <a:cubicBezTo>
                  <a:pt x="1426694" y="5970758"/>
                  <a:pt x="1390307" y="5920074"/>
                  <a:pt x="1380584" y="5899407"/>
                </a:cubicBezTo>
                <a:cubicBezTo>
                  <a:pt x="1370860" y="5878740"/>
                  <a:pt x="1392244" y="5920877"/>
                  <a:pt x="1385023" y="5894356"/>
                </a:cubicBezTo>
                <a:cubicBezTo>
                  <a:pt x="1377800" y="5867835"/>
                  <a:pt x="1345702" y="5770498"/>
                  <a:pt x="1337254" y="5740279"/>
                </a:cubicBezTo>
                <a:cubicBezTo>
                  <a:pt x="1353956" y="5738860"/>
                  <a:pt x="1323673" y="5722040"/>
                  <a:pt x="1334321" y="5713042"/>
                </a:cubicBezTo>
                <a:cubicBezTo>
                  <a:pt x="1343675" y="5706701"/>
                  <a:pt x="1336672" y="5700118"/>
                  <a:pt x="1335877" y="5692870"/>
                </a:cubicBezTo>
                <a:cubicBezTo>
                  <a:pt x="1343201" y="5683812"/>
                  <a:pt x="1329617" y="5652064"/>
                  <a:pt x="1319978" y="5643427"/>
                </a:cubicBezTo>
                <a:cubicBezTo>
                  <a:pt x="1286551" y="5622177"/>
                  <a:pt x="1310947" y="5579803"/>
                  <a:pt x="1285321" y="5562271"/>
                </a:cubicBezTo>
                <a:cubicBezTo>
                  <a:pt x="1281540" y="5556238"/>
                  <a:pt x="1279983" y="5550455"/>
                  <a:pt x="1279815" y="5544867"/>
                </a:cubicBezTo>
                <a:lnTo>
                  <a:pt x="1282507" y="5529404"/>
                </a:lnTo>
                <a:lnTo>
                  <a:pt x="1289604" y="5525378"/>
                </a:lnTo>
                <a:lnTo>
                  <a:pt x="1287766" y="5515726"/>
                </a:lnTo>
                <a:lnTo>
                  <a:pt x="1288829" y="5513051"/>
                </a:lnTo>
                <a:cubicBezTo>
                  <a:pt x="1290896" y="5507946"/>
                  <a:pt x="1292688" y="5502897"/>
                  <a:pt x="1293373" y="5497833"/>
                </a:cubicBezTo>
                <a:cubicBezTo>
                  <a:pt x="1288690" y="5483829"/>
                  <a:pt x="1272696" y="5459278"/>
                  <a:pt x="1260736" y="5429027"/>
                </a:cubicBezTo>
                <a:cubicBezTo>
                  <a:pt x="1238579" y="5396416"/>
                  <a:pt x="1238884" y="5351600"/>
                  <a:pt x="1221610" y="5316328"/>
                </a:cubicBezTo>
                <a:lnTo>
                  <a:pt x="1216099" y="5309330"/>
                </a:lnTo>
                <a:lnTo>
                  <a:pt x="1217278" y="5279477"/>
                </a:lnTo>
                <a:cubicBezTo>
                  <a:pt x="1221588" y="5274318"/>
                  <a:pt x="1222716" y="5266940"/>
                  <a:pt x="1218469" y="5260597"/>
                </a:cubicBezTo>
                <a:lnTo>
                  <a:pt x="1206220" y="5152555"/>
                </a:lnTo>
                <a:cubicBezTo>
                  <a:pt x="1205294" y="5116878"/>
                  <a:pt x="1196908" y="5101727"/>
                  <a:pt x="1212921" y="5046536"/>
                </a:cubicBezTo>
                <a:cubicBezTo>
                  <a:pt x="1234138" y="4987918"/>
                  <a:pt x="1204801" y="4903116"/>
                  <a:pt x="1212183" y="4837345"/>
                </a:cubicBezTo>
                <a:cubicBezTo>
                  <a:pt x="1183151" y="4802424"/>
                  <a:pt x="1209228" y="4821062"/>
                  <a:pt x="1202048" y="4784195"/>
                </a:cubicBezTo>
                <a:cubicBezTo>
                  <a:pt x="1202483" y="4760878"/>
                  <a:pt x="1202919" y="4737561"/>
                  <a:pt x="1203354" y="4714245"/>
                </a:cubicBezTo>
                <a:lnTo>
                  <a:pt x="1201502" y="4700836"/>
                </a:lnTo>
                <a:lnTo>
                  <a:pt x="1194919" y="4697224"/>
                </a:lnTo>
                <a:lnTo>
                  <a:pt x="1187792" y="4677162"/>
                </a:lnTo>
                <a:cubicBezTo>
                  <a:pt x="1186060" y="4669625"/>
                  <a:pt x="1185291" y="4661478"/>
                  <a:pt x="1186080" y="4652429"/>
                </a:cubicBezTo>
                <a:cubicBezTo>
                  <a:pt x="1199189" y="4622456"/>
                  <a:pt x="1167081" y="4571771"/>
                  <a:pt x="1184722" y="4534840"/>
                </a:cubicBezTo>
                <a:cubicBezTo>
                  <a:pt x="1182407" y="4499077"/>
                  <a:pt x="1175424" y="4460227"/>
                  <a:pt x="1172188" y="4437851"/>
                </a:cubicBezTo>
                <a:cubicBezTo>
                  <a:pt x="1161331" y="4428466"/>
                  <a:pt x="1178123" y="4398274"/>
                  <a:pt x="1165306" y="4400581"/>
                </a:cubicBezTo>
                <a:cubicBezTo>
                  <a:pt x="1171061" y="4389819"/>
                  <a:pt x="1173552" y="4346771"/>
                  <a:pt x="1168602" y="4335651"/>
                </a:cubicBezTo>
                <a:lnTo>
                  <a:pt x="1178384" y="4280215"/>
                </a:lnTo>
                <a:lnTo>
                  <a:pt x="1177294" y="4274660"/>
                </a:lnTo>
                <a:cubicBezTo>
                  <a:pt x="1177138" y="4268882"/>
                  <a:pt x="1177520" y="4251103"/>
                  <a:pt x="1177448" y="4245552"/>
                </a:cubicBezTo>
                <a:cubicBezTo>
                  <a:pt x="1177252" y="4244155"/>
                  <a:pt x="1177058" y="4242757"/>
                  <a:pt x="1176863" y="4241361"/>
                </a:cubicBezTo>
                <a:lnTo>
                  <a:pt x="1162386" y="4207167"/>
                </a:lnTo>
                <a:cubicBezTo>
                  <a:pt x="1162950" y="4202536"/>
                  <a:pt x="1174655" y="4199565"/>
                  <a:pt x="1174343" y="4192380"/>
                </a:cubicBezTo>
                <a:lnTo>
                  <a:pt x="1160516" y="4164062"/>
                </a:lnTo>
                <a:lnTo>
                  <a:pt x="1161365" y="4158623"/>
                </a:lnTo>
                <a:lnTo>
                  <a:pt x="1144878" y="4076261"/>
                </a:lnTo>
                <a:lnTo>
                  <a:pt x="1123687" y="4005692"/>
                </a:lnTo>
                <a:lnTo>
                  <a:pt x="1096720" y="3754257"/>
                </a:lnTo>
                <a:cubicBezTo>
                  <a:pt x="1083618" y="3639924"/>
                  <a:pt x="1064313" y="3636659"/>
                  <a:pt x="1047682" y="3517638"/>
                </a:cubicBezTo>
                <a:cubicBezTo>
                  <a:pt x="1048550" y="3477187"/>
                  <a:pt x="1049418" y="3436735"/>
                  <a:pt x="1050285" y="3396284"/>
                </a:cubicBezTo>
                <a:lnTo>
                  <a:pt x="1030166" y="3320814"/>
                </a:lnTo>
                <a:lnTo>
                  <a:pt x="1034128" y="3260443"/>
                </a:lnTo>
                <a:lnTo>
                  <a:pt x="1007751" y="3198916"/>
                </a:lnTo>
                <a:cubicBezTo>
                  <a:pt x="1003323" y="3193074"/>
                  <a:pt x="1001150" y="3187393"/>
                  <a:pt x="1000384" y="3181839"/>
                </a:cubicBezTo>
                <a:cubicBezTo>
                  <a:pt x="1000734" y="3176675"/>
                  <a:pt x="1001085" y="3171511"/>
                  <a:pt x="1001435" y="3166346"/>
                </a:cubicBezTo>
                <a:lnTo>
                  <a:pt x="968918" y="3112638"/>
                </a:lnTo>
                <a:cubicBezTo>
                  <a:pt x="957125" y="3092489"/>
                  <a:pt x="955617" y="3065232"/>
                  <a:pt x="934483" y="3031628"/>
                </a:cubicBezTo>
                <a:cubicBezTo>
                  <a:pt x="914631" y="2997037"/>
                  <a:pt x="908933" y="3005661"/>
                  <a:pt x="879229" y="2948196"/>
                </a:cubicBezTo>
                <a:cubicBezTo>
                  <a:pt x="850845" y="2897154"/>
                  <a:pt x="820829" y="2806798"/>
                  <a:pt x="798666" y="2761198"/>
                </a:cubicBezTo>
                <a:cubicBezTo>
                  <a:pt x="773970" y="2714562"/>
                  <a:pt x="758278" y="2715446"/>
                  <a:pt x="746962" y="2694939"/>
                </a:cubicBezTo>
                <a:lnTo>
                  <a:pt x="712796" y="2614779"/>
                </a:lnTo>
                <a:lnTo>
                  <a:pt x="697701" y="2600020"/>
                </a:lnTo>
                <a:cubicBezTo>
                  <a:pt x="697743" y="2598787"/>
                  <a:pt x="697784" y="2597555"/>
                  <a:pt x="697823" y="2596321"/>
                </a:cubicBezTo>
                <a:lnTo>
                  <a:pt x="679645" y="2572602"/>
                </a:lnTo>
                <a:lnTo>
                  <a:pt x="680789" y="2571831"/>
                </a:lnTo>
                <a:cubicBezTo>
                  <a:pt x="682946" y="2569560"/>
                  <a:pt x="683757" y="2566863"/>
                  <a:pt x="681771" y="2563200"/>
                </a:cubicBezTo>
                <a:cubicBezTo>
                  <a:pt x="705290" y="2562299"/>
                  <a:pt x="688388" y="2558438"/>
                  <a:pt x="680456" y="2547723"/>
                </a:cubicBezTo>
                <a:cubicBezTo>
                  <a:pt x="679482" y="2534148"/>
                  <a:pt x="677183" y="2493617"/>
                  <a:pt x="675922" y="2481749"/>
                </a:cubicBezTo>
                <a:lnTo>
                  <a:pt x="672894" y="2476509"/>
                </a:lnTo>
                <a:lnTo>
                  <a:pt x="673143" y="2476297"/>
                </a:lnTo>
                <a:cubicBezTo>
                  <a:pt x="673152" y="2474932"/>
                  <a:pt x="672405" y="2473126"/>
                  <a:pt x="670567" y="2470561"/>
                </a:cubicBezTo>
                <a:lnTo>
                  <a:pt x="667369" y="2466951"/>
                </a:lnTo>
                <a:lnTo>
                  <a:pt x="661495" y="2456785"/>
                </a:lnTo>
                <a:cubicBezTo>
                  <a:pt x="661510" y="2455387"/>
                  <a:pt x="661525" y="2453987"/>
                  <a:pt x="661540" y="2452588"/>
                </a:cubicBezTo>
                <a:lnTo>
                  <a:pt x="664540" y="2449913"/>
                </a:lnTo>
                <a:lnTo>
                  <a:pt x="663581" y="2449129"/>
                </a:lnTo>
                <a:cubicBezTo>
                  <a:pt x="653014" y="2444453"/>
                  <a:pt x="642406" y="2445872"/>
                  <a:pt x="663129" y="2426579"/>
                </a:cubicBezTo>
                <a:cubicBezTo>
                  <a:pt x="643271" y="2414167"/>
                  <a:pt x="657229" y="2404769"/>
                  <a:pt x="650205" y="2379928"/>
                </a:cubicBezTo>
                <a:cubicBezTo>
                  <a:pt x="634911" y="2374359"/>
                  <a:pt x="634260" y="2365346"/>
                  <a:pt x="638008" y="2354824"/>
                </a:cubicBezTo>
                <a:cubicBezTo>
                  <a:pt x="621083" y="2334576"/>
                  <a:pt x="620949" y="2310146"/>
                  <a:pt x="609851" y="2284299"/>
                </a:cubicBezTo>
                <a:lnTo>
                  <a:pt x="585585" y="2155739"/>
                </a:lnTo>
                <a:lnTo>
                  <a:pt x="581391" y="2152892"/>
                </a:lnTo>
                <a:cubicBezTo>
                  <a:pt x="578821" y="2150768"/>
                  <a:pt x="577525" y="2149149"/>
                  <a:pt x="577083" y="2147807"/>
                </a:cubicBezTo>
                <a:lnTo>
                  <a:pt x="577251" y="2147544"/>
                </a:lnTo>
                <a:lnTo>
                  <a:pt x="546845" y="2085601"/>
                </a:lnTo>
                <a:cubicBezTo>
                  <a:pt x="538270" y="2073917"/>
                  <a:pt x="486356" y="1955894"/>
                  <a:pt x="470837" y="1931362"/>
                </a:cubicBezTo>
                <a:lnTo>
                  <a:pt x="428154" y="1657167"/>
                </a:lnTo>
                <a:lnTo>
                  <a:pt x="392797" y="1510175"/>
                </a:lnTo>
                <a:cubicBezTo>
                  <a:pt x="380165" y="1504446"/>
                  <a:pt x="369910" y="1451095"/>
                  <a:pt x="372847" y="1440507"/>
                </a:cubicBezTo>
                <a:cubicBezTo>
                  <a:pt x="369015" y="1433783"/>
                  <a:pt x="338503" y="1376212"/>
                  <a:pt x="344479" y="1367690"/>
                </a:cubicBezTo>
                <a:cubicBezTo>
                  <a:pt x="332264" y="1342150"/>
                  <a:pt x="321736" y="1310521"/>
                  <a:pt x="299558" y="1287266"/>
                </a:cubicBezTo>
                <a:cubicBezTo>
                  <a:pt x="277380" y="1264010"/>
                  <a:pt x="259203" y="1269909"/>
                  <a:pt x="243216" y="1249403"/>
                </a:cubicBezTo>
                <a:cubicBezTo>
                  <a:pt x="227230" y="1228898"/>
                  <a:pt x="218454" y="1166841"/>
                  <a:pt x="203639" y="1164232"/>
                </a:cubicBezTo>
                <a:cubicBezTo>
                  <a:pt x="192352" y="1144923"/>
                  <a:pt x="198158" y="1133798"/>
                  <a:pt x="169195" y="1087898"/>
                </a:cubicBezTo>
                <a:cubicBezTo>
                  <a:pt x="139228" y="1002950"/>
                  <a:pt x="140891" y="969630"/>
                  <a:pt x="98775" y="910071"/>
                </a:cubicBezTo>
                <a:cubicBezTo>
                  <a:pt x="45025" y="831068"/>
                  <a:pt x="34038" y="817468"/>
                  <a:pt x="43820" y="712632"/>
                </a:cubicBezTo>
                <a:cubicBezTo>
                  <a:pt x="34816" y="659496"/>
                  <a:pt x="43273" y="613587"/>
                  <a:pt x="44748" y="591246"/>
                </a:cubicBezTo>
                <a:lnTo>
                  <a:pt x="36767" y="546725"/>
                </a:lnTo>
                <a:cubicBezTo>
                  <a:pt x="36093" y="528360"/>
                  <a:pt x="35418" y="509996"/>
                  <a:pt x="34744" y="491632"/>
                </a:cubicBezTo>
                <a:cubicBezTo>
                  <a:pt x="34670" y="458441"/>
                  <a:pt x="29296" y="473054"/>
                  <a:pt x="29222" y="439863"/>
                </a:cubicBezTo>
                <a:cubicBezTo>
                  <a:pt x="29152" y="439762"/>
                  <a:pt x="2578" y="397168"/>
                  <a:pt x="2507" y="397065"/>
                </a:cubicBezTo>
                <a:cubicBezTo>
                  <a:pt x="-7796" y="385479"/>
                  <a:pt x="17492" y="336832"/>
                  <a:pt x="9810" y="317232"/>
                </a:cubicBezTo>
                <a:lnTo>
                  <a:pt x="25323" y="268841"/>
                </a:lnTo>
                <a:cubicBezTo>
                  <a:pt x="20582" y="241406"/>
                  <a:pt x="55391" y="238509"/>
                  <a:pt x="50278" y="195107"/>
                </a:cubicBezTo>
                <a:cubicBezTo>
                  <a:pt x="49891" y="157638"/>
                  <a:pt x="41873" y="124837"/>
                  <a:pt x="47653" y="93413"/>
                </a:cubicBezTo>
                <a:cubicBezTo>
                  <a:pt x="41389" y="80245"/>
                  <a:pt x="38874" y="67990"/>
                  <a:pt x="48323" y="56668"/>
                </a:cubicBezTo>
                <a:cubicBezTo>
                  <a:pt x="46028" y="30349"/>
                  <a:pt x="37896" y="18658"/>
                  <a:pt x="38423" y="5323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E9A629-B88B-FCDF-3773-2B4AE7F76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401" y="2619116"/>
            <a:ext cx="4787162" cy="2640247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IT-GALAXY</a:t>
            </a:r>
            <a:br>
              <a:rPr 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(Blogspace Application)</a:t>
            </a:r>
            <a:b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Under the Guidance of: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Mrs. Sonali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Mogal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By: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Tushar Pawar (2333107)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Abdul Ahad Sheikh (233001)</a:t>
            </a:r>
          </a:p>
        </p:txBody>
      </p:sp>
    </p:spTree>
    <p:extLst>
      <p:ext uri="{BB962C8B-B14F-4D97-AF65-F5344CB8AC3E}">
        <p14:creationId xmlns:p14="http://schemas.microsoft.com/office/powerpoint/2010/main" val="4002531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C5EC383-9FE9-D006-CDF0-4E3CE6768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screenshot of a login page&#10;&#10;Description automatically generated">
            <a:extLst>
              <a:ext uri="{FF2B5EF4-FFF2-40B4-BE49-F238E27FC236}">
                <a16:creationId xmlns:a16="http://schemas.microsoft.com/office/drawing/2014/main" id="{1A9CFFA2-A480-A1F9-159D-3FA804B65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936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creenshot of a screenshot of a website&#10;&#10;Description automatically generated">
            <a:extLst>
              <a:ext uri="{FF2B5EF4-FFF2-40B4-BE49-F238E27FC236}">
                <a16:creationId xmlns:a16="http://schemas.microsoft.com/office/drawing/2014/main" id="{59AEBDCC-0D55-4074-9632-9715E0D5C0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login page&#10;&#10;Description automatically generated">
            <a:extLst>
              <a:ext uri="{FF2B5EF4-FFF2-40B4-BE49-F238E27FC236}">
                <a16:creationId xmlns:a16="http://schemas.microsoft.com/office/drawing/2014/main" id="{02309C04-0E53-4CDB-EDF1-4331EE4EB5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  <p:pic>
        <p:nvPicPr>
          <p:cNvPr id="10" name="Picture 9" descr="A screenshot of a login page&#10;&#10;Description automatically generated">
            <a:extLst>
              <a:ext uri="{FF2B5EF4-FFF2-40B4-BE49-F238E27FC236}">
                <a16:creationId xmlns:a16="http://schemas.microsoft.com/office/drawing/2014/main" id="{0A003214-7244-2FD0-7557-2B23656F6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pic>
        <p:nvPicPr>
          <p:cNvPr id="11" name="Picture 10" descr="Screenshot of a screenshot of a website&#10;&#10;Description automatically generated">
            <a:extLst>
              <a:ext uri="{FF2B5EF4-FFF2-40B4-BE49-F238E27FC236}">
                <a16:creationId xmlns:a16="http://schemas.microsoft.com/office/drawing/2014/main" id="{A48C725C-4595-A6DE-7B20-E2F477746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409" y="643466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84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shot of a screenshot of a computer&#10;&#10;Description automatically generated">
            <a:extLst>
              <a:ext uri="{FF2B5EF4-FFF2-40B4-BE49-F238E27FC236}">
                <a16:creationId xmlns:a16="http://schemas.microsoft.com/office/drawing/2014/main" id="{F50A9859-3D7A-1792-5A76-4726A1022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creenshot of a screenshot of a computer&#10;&#10;Description automatically generated">
            <a:extLst>
              <a:ext uri="{FF2B5EF4-FFF2-40B4-BE49-F238E27FC236}">
                <a16:creationId xmlns:a16="http://schemas.microsoft.com/office/drawing/2014/main" id="{795A6B8B-9A30-FF3A-7264-2FFC17C64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687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A0F6690-361B-2FE4-E6DC-9CE7FF775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B6296375-8622-29E8-A783-85B185D5F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84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F04D897-C94B-AC1C-F164-441270612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E80CD29-E21E-A959-9E1D-EA2C772B8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0BFFBB87-D9FE-48D1-0668-646B421E2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059" y="643466"/>
            <a:ext cx="3941529" cy="557106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EED395B7-E13D-83C8-0DA8-85FB692BB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410" y="643466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Screenshot of a screenshot of a computer&#10;&#10;Description automatically generated">
            <a:extLst>
              <a:ext uri="{FF2B5EF4-FFF2-40B4-BE49-F238E27FC236}">
                <a16:creationId xmlns:a16="http://schemas.microsoft.com/office/drawing/2014/main" id="{D8B2E729-016D-9C43-BFD0-44FEF117A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060" y="643466"/>
            <a:ext cx="3941529" cy="557106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799F8EFF-0AC3-FB03-76E3-591A3816B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0410" y="643467"/>
            <a:ext cx="394152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0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33DAFE7-ACF2-6440-3592-DE487B72BF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2" b="8554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34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5BB3C54-6376-AEBD-AEF0-045D582B98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46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5344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35</Words>
  <Application>Microsoft Macintosh PowerPoint</Application>
  <PresentationFormat>Widescreen</PresentationFormat>
  <Paragraphs>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IT-GALAXY (Blogspace Application)  Under the Guidance of: Mrs. Sonali Mogal  By: Tushar Pawar (2333107) Abdul Ahad Sheikh (233001)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IT-GALAXY (Blogspace Application)  Under the Guidance of: Mrs. Sonali Mogal  By: Tushar Pawar (2333107) Abdul Ahad Sheikh (233001)</dc:title>
  <dc:creator>Abdul Ahad Sheikh</dc:creator>
  <cp:lastModifiedBy>Abdul Ahad Sheikh</cp:lastModifiedBy>
  <cp:revision>2</cp:revision>
  <dcterms:created xsi:type="dcterms:W3CDTF">2023-08-29T08:50:38Z</dcterms:created>
  <dcterms:modified xsi:type="dcterms:W3CDTF">2023-08-29T09:16:35Z</dcterms:modified>
</cp:coreProperties>
</file>

<file path=docProps/thumbnail.jpeg>
</file>